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25199975" cy="35999738"/>
  <p:notesSz cx="6858000" cy="9144000"/>
  <p:defaultTextStyle>
    <a:defPPr>
      <a:defRPr lang="it-IT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94762"/>
  </p:normalViewPr>
  <p:slideViewPr>
    <p:cSldViewPr snapToGrid="0" snapToObjects="1" showGuides="1">
      <p:cViewPr>
        <p:scale>
          <a:sx n="25" d="100"/>
          <a:sy n="25" d="100"/>
        </p:scale>
        <p:origin x="2856" y="-48"/>
      </p:cViewPr>
      <p:guideLst>
        <p:guide orient="horz" pos="11339"/>
        <p:guide pos="79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343DCB-45D5-7A42-B2B8-8474DC9C3320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349500" y="1143000"/>
            <a:ext cx="2159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33CF2-9128-8B45-8BCE-DBED3AE2D1F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0361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B33CF2-9128-8B45-8BCE-DBED3AE2D1F1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657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98" y="5891626"/>
            <a:ext cx="21419979" cy="12533242"/>
          </a:xfrm>
        </p:spPr>
        <p:txBody>
          <a:bodyPr anchor="b"/>
          <a:lstStyle>
            <a:lvl1pPr algn="ctr">
              <a:defRPr sz="16535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49997" y="18908198"/>
            <a:ext cx="18899981" cy="8691601"/>
          </a:xfrm>
        </p:spPr>
        <p:txBody>
          <a:bodyPr/>
          <a:lstStyle>
            <a:lvl1pPr marL="0" indent="0" algn="ctr">
              <a:buNone/>
              <a:defRPr sz="6614"/>
            </a:lvl1pPr>
            <a:lvl2pPr marL="1259997" indent="0" algn="ctr">
              <a:buNone/>
              <a:defRPr sz="5512"/>
            </a:lvl2pPr>
            <a:lvl3pPr marL="2519995" indent="0" algn="ctr">
              <a:buNone/>
              <a:defRPr sz="4961"/>
            </a:lvl3pPr>
            <a:lvl4pPr marL="3779992" indent="0" algn="ctr">
              <a:buNone/>
              <a:defRPr sz="4409"/>
            </a:lvl4pPr>
            <a:lvl5pPr marL="5039990" indent="0" algn="ctr">
              <a:buNone/>
              <a:defRPr sz="4409"/>
            </a:lvl5pPr>
            <a:lvl6pPr marL="6299987" indent="0" algn="ctr">
              <a:buNone/>
              <a:defRPr sz="4409"/>
            </a:lvl6pPr>
            <a:lvl7pPr marL="7559985" indent="0" algn="ctr">
              <a:buNone/>
              <a:defRPr sz="4409"/>
            </a:lvl7pPr>
            <a:lvl8pPr marL="8819982" indent="0" algn="ctr">
              <a:buNone/>
              <a:defRPr sz="4409"/>
            </a:lvl8pPr>
            <a:lvl9pPr marL="10079980" indent="0" algn="ctr">
              <a:buNone/>
              <a:defRPr sz="4409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620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8033733" y="1916653"/>
            <a:ext cx="5433745" cy="30508114"/>
          </a:xfrm>
        </p:spPr>
        <p:txBody>
          <a:bodyPr vert="eaVert"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2500" y="1916653"/>
            <a:ext cx="15986234" cy="3050811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359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317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9375" y="8974945"/>
            <a:ext cx="21734978" cy="14974888"/>
          </a:xfrm>
        </p:spPr>
        <p:txBody>
          <a:bodyPr anchor="b"/>
          <a:lstStyle>
            <a:lvl1pPr>
              <a:defRPr sz="16535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19375" y="24091502"/>
            <a:ext cx="21734978" cy="7874940"/>
          </a:xfrm>
        </p:spPr>
        <p:txBody>
          <a:bodyPr/>
          <a:lstStyle>
            <a:lvl1pPr marL="0" indent="0">
              <a:buNone/>
              <a:defRPr sz="6614">
                <a:solidFill>
                  <a:schemeClr val="tx1"/>
                </a:solidFill>
              </a:defRPr>
            </a:lvl1pPr>
            <a:lvl2pPr marL="1259997" indent="0">
              <a:buNone/>
              <a:defRPr sz="5512">
                <a:solidFill>
                  <a:schemeClr val="tx1">
                    <a:tint val="75000"/>
                  </a:schemeClr>
                </a:solidFill>
              </a:defRPr>
            </a:lvl2pPr>
            <a:lvl3pPr marL="2519995" indent="0">
              <a:buNone/>
              <a:defRPr sz="4961">
                <a:solidFill>
                  <a:schemeClr val="tx1">
                    <a:tint val="75000"/>
                  </a:schemeClr>
                </a:solidFill>
              </a:defRPr>
            </a:lvl3pPr>
            <a:lvl4pPr marL="377999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4pPr>
            <a:lvl5pPr marL="503999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5pPr>
            <a:lvl6pPr marL="6299987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6pPr>
            <a:lvl7pPr marL="7559985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7pPr>
            <a:lvl8pPr marL="8819982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8pPr>
            <a:lvl9pPr marL="10079980" indent="0">
              <a:buNone/>
              <a:defRPr sz="440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207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98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1" y="1916661"/>
            <a:ext cx="21734978" cy="6958285"/>
          </a:xfrm>
        </p:spPr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5783" y="8824938"/>
            <a:ext cx="10660769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35783" y="13149904"/>
            <a:ext cx="10660769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757489" y="8824938"/>
            <a:ext cx="10713272" cy="4324966"/>
          </a:xfrm>
        </p:spPr>
        <p:txBody>
          <a:bodyPr anchor="b"/>
          <a:lstStyle>
            <a:lvl1pPr marL="0" indent="0">
              <a:buNone/>
              <a:defRPr sz="6614" b="1"/>
            </a:lvl1pPr>
            <a:lvl2pPr marL="1259997" indent="0">
              <a:buNone/>
              <a:defRPr sz="5512" b="1"/>
            </a:lvl2pPr>
            <a:lvl3pPr marL="2519995" indent="0">
              <a:buNone/>
              <a:defRPr sz="4961" b="1"/>
            </a:lvl3pPr>
            <a:lvl4pPr marL="3779992" indent="0">
              <a:buNone/>
              <a:defRPr sz="4409" b="1"/>
            </a:lvl4pPr>
            <a:lvl5pPr marL="5039990" indent="0">
              <a:buNone/>
              <a:defRPr sz="4409" b="1"/>
            </a:lvl5pPr>
            <a:lvl6pPr marL="6299987" indent="0">
              <a:buNone/>
              <a:defRPr sz="4409" b="1"/>
            </a:lvl6pPr>
            <a:lvl7pPr marL="7559985" indent="0">
              <a:buNone/>
              <a:defRPr sz="4409" b="1"/>
            </a:lvl7pPr>
            <a:lvl8pPr marL="8819982" indent="0">
              <a:buNone/>
              <a:defRPr sz="4409" b="1"/>
            </a:lvl8pPr>
            <a:lvl9pPr marL="10079980" indent="0">
              <a:buNone/>
              <a:defRPr sz="4409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757489" y="13149904"/>
            <a:ext cx="10713272" cy="19341529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73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3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4412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3272" y="5183304"/>
            <a:ext cx="12757487" cy="25583147"/>
          </a:xfrm>
        </p:spPr>
        <p:txBody>
          <a:bodyPr/>
          <a:lstStyle>
            <a:lvl1pPr>
              <a:defRPr sz="8819"/>
            </a:lvl1pPr>
            <a:lvl2pPr>
              <a:defRPr sz="7717"/>
            </a:lvl2pPr>
            <a:lvl3pPr>
              <a:defRPr sz="6614"/>
            </a:lvl3pPr>
            <a:lvl4pPr>
              <a:defRPr sz="5512"/>
            </a:lvl4pPr>
            <a:lvl5pPr>
              <a:defRPr sz="5512"/>
            </a:lvl5pPr>
            <a:lvl6pPr>
              <a:defRPr sz="5512"/>
            </a:lvl6pPr>
            <a:lvl7pPr>
              <a:defRPr sz="5512"/>
            </a:lvl7pPr>
            <a:lvl8pPr>
              <a:defRPr sz="5512"/>
            </a:lvl8pPr>
            <a:lvl9pPr>
              <a:defRPr sz="5512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403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5780" y="2399982"/>
            <a:ext cx="8127648" cy="8399939"/>
          </a:xfrm>
        </p:spPr>
        <p:txBody>
          <a:bodyPr anchor="b"/>
          <a:lstStyle>
            <a:lvl1pPr>
              <a:defRPr sz="8819"/>
            </a:lvl1pPr>
          </a:lstStyle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713272" y="5183304"/>
            <a:ext cx="12757487" cy="25583147"/>
          </a:xfrm>
        </p:spPr>
        <p:txBody>
          <a:bodyPr anchor="t"/>
          <a:lstStyle>
            <a:lvl1pPr marL="0" indent="0">
              <a:buNone/>
              <a:defRPr sz="8819"/>
            </a:lvl1pPr>
            <a:lvl2pPr marL="1259997" indent="0">
              <a:buNone/>
              <a:defRPr sz="7717"/>
            </a:lvl2pPr>
            <a:lvl3pPr marL="2519995" indent="0">
              <a:buNone/>
              <a:defRPr sz="6614"/>
            </a:lvl3pPr>
            <a:lvl4pPr marL="3779992" indent="0">
              <a:buNone/>
              <a:defRPr sz="5512"/>
            </a:lvl4pPr>
            <a:lvl5pPr marL="5039990" indent="0">
              <a:buNone/>
              <a:defRPr sz="5512"/>
            </a:lvl5pPr>
            <a:lvl6pPr marL="6299987" indent="0">
              <a:buNone/>
              <a:defRPr sz="5512"/>
            </a:lvl6pPr>
            <a:lvl7pPr marL="7559985" indent="0">
              <a:buNone/>
              <a:defRPr sz="5512"/>
            </a:lvl7pPr>
            <a:lvl8pPr marL="8819982" indent="0">
              <a:buNone/>
              <a:defRPr sz="5512"/>
            </a:lvl8pPr>
            <a:lvl9pPr marL="10079980" indent="0">
              <a:buNone/>
              <a:defRPr sz="5512"/>
            </a:lvl9pPr>
          </a:lstStyle>
          <a:p>
            <a:r>
              <a:rPr lang="it-IT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5780" y="10799922"/>
            <a:ext cx="8127648" cy="20008190"/>
          </a:xfrm>
        </p:spPr>
        <p:txBody>
          <a:bodyPr/>
          <a:lstStyle>
            <a:lvl1pPr marL="0" indent="0">
              <a:buNone/>
              <a:defRPr sz="4409"/>
            </a:lvl1pPr>
            <a:lvl2pPr marL="1259997" indent="0">
              <a:buNone/>
              <a:defRPr sz="3858"/>
            </a:lvl2pPr>
            <a:lvl3pPr marL="2519995" indent="0">
              <a:buNone/>
              <a:defRPr sz="3307"/>
            </a:lvl3pPr>
            <a:lvl4pPr marL="3779992" indent="0">
              <a:buNone/>
              <a:defRPr sz="2756"/>
            </a:lvl4pPr>
            <a:lvl5pPr marL="5039990" indent="0">
              <a:buNone/>
              <a:defRPr sz="2756"/>
            </a:lvl5pPr>
            <a:lvl6pPr marL="6299987" indent="0">
              <a:buNone/>
              <a:defRPr sz="2756"/>
            </a:lvl6pPr>
            <a:lvl7pPr marL="7559985" indent="0">
              <a:buNone/>
              <a:defRPr sz="2756"/>
            </a:lvl7pPr>
            <a:lvl8pPr marL="8819982" indent="0">
              <a:buNone/>
              <a:defRPr sz="2756"/>
            </a:lvl8pPr>
            <a:lvl9pPr marL="10079980" indent="0">
              <a:buNone/>
              <a:defRPr sz="2756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38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2499" y="1916661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32498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0E795-6A42-EC4C-AD9F-8387928E5073}" type="datetimeFigureOut">
              <a:rPr lang="it-IT" smtClean="0"/>
              <a:t>05/10/24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47492" y="33366432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797483" y="33366432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3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E17D7-FC5B-9A44-A2C0-D656CA3BF3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069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519995" rtl="0" eaLnBrk="1" latinLnBrk="0" hangingPunct="1">
        <a:lnSpc>
          <a:spcPct val="90000"/>
        </a:lnSpc>
        <a:spcBef>
          <a:spcPct val="0"/>
        </a:spcBef>
        <a:buNone/>
        <a:defRPr sz="121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9999" indent="-629999" algn="l" defTabSz="2519995" rtl="0" eaLnBrk="1" latinLnBrk="0" hangingPunct="1">
        <a:lnSpc>
          <a:spcPct val="90000"/>
        </a:lnSpc>
        <a:spcBef>
          <a:spcPts val="2756"/>
        </a:spcBef>
        <a:buFont typeface="Arial" panose="020B0604020202020204" pitchFamily="34" charset="0"/>
        <a:buChar char="•"/>
        <a:defRPr sz="7717" kern="1200">
          <a:solidFill>
            <a:schemeClr val="tx1"/>
          </a:solidFill>
          <a:latin typeface="+mn-lt"/>
          <a:ea typeface="+mn-ea"/>
          <a:cs typeface="+mn-cs"/>
        </a:defRPr>
      </a:lvl1pPr>
      <a:lvl2pPr marL="188999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6614" kern="1200">
          <a:solidFill>
            <a:schemeClr val="tx1"/>
          </a:solidFill>
          <a:latin typeface="+mn-lt"/>
          <a:ea typeface="+mn-ea"/>
          <a:cs typeface="+mn-cs"/>
        </a:defRPr>
      </a:lvl2pPr>
      <a:lvl3pPr marL="314999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3pPr>
      <a:lvl4pPr marL="440999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66998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929986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8189984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9449981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709979" indent="-629999" algn="l" defTabSz="2519995" rtl="0" eaLnBrk="1" latinLnBrk="0" hangingPunct="1">
        <a:lnSpc>
          <a:spcPct val="90000"/>
        </a:lnSpc>
        <a:spcBef>
          <a:spcPts val="1378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1pPr>
      <a:lvl2pPr marL="125999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51999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3pPr>
      <a:lvl4pPr marL="377999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4pPr>
      <a:lvl5pPr marL="503999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5pPr>
      <a:lvl6pPr marL="6299987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6pPr>
      <a:lvl7pPr marL="7559985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7pPr>
      <a:lvl8pPr marL="8819982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8pPr>
      <a:lvl9pPr marL="10079980" algn="l" defTabSz="2519995" rtl="0" eaLnBrk="1" latinLnBrk="0" hangingPunct="1">
        <a:defRPr sz="496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20015757" y="1438971"/>
            <a:ext cx="704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1116674" y="1438970"/>
            <a:ext cx="704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2217591" y="1438969"/>
            <a:ext cx="70404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8000" dirty="0">
                <a:solidFill>
                  <a:schemeClr val="bg1"/>
                </a:solidFill>
              </a:rPr>
              <a:t>0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44651" y="1638548"/>
            <a:ext cx="100656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>
                <a:solidFill>
                  <a:schemeClr val="bg1"/>
                </a:solidFill>
              </a:rPr>
              <a:t>TITLE </a:t>
            </a:r>
            <a:r>
              <a:rPr lang="it-IT" sz="4000" dirty="0" err="1">
                <a:solidFill>
                  <a:schemeClr val="bg1"/>
                </a:solidFill>
              </a:rPr>
              <a:t>lorem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ipsum</a:t>
            </a:r>
            <a:r>
              <a:rPr lang="it-IT" sz="4000" dirty="0">
                <a:solidFill>
                  <a:schemeClr val="bg1"/>
                </a:solidFill>
              </a:rPr>
              <a:t> dolor </a:t>
            </a:r>
            <a:r>
              <a:rPr lang="it-IT" sz="4000" dirty="0" err="1">
                <a:solidFill>
                  <a:schemeClr val="bg1"/>
                </a:solidFill>
              </a:rPr>
              <a:t>sit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amet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consectur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adesciping</a:t>
            </a:r>
            <a:r>
              <a:rPr lang="it-IT" sz="4000" dirty="0">
                <a:solidFill>
                  <a:schemeClr val="bg1"/>
                </a:solidFill>
              </a:rPr>
              <a:t> de facto </a:t>
            </a:r>
            <a:r>
              <a:rPr lang="it-IT" sz="4000" dirty="0" err="1">
                <a:solidFill>
                  <a:schemeClr val="bg1"/>
                </a:solidFill>
              </a:rPr>
              <a:t>laborit</a:t>
            </a:r>
            <a:r>
              <a:rPr lang="it-IT" sz="4000" dirty="0">
                <a:solidFill>
                  <a:schemeClr val="bg1"/>
                </a:solidFill>
              </a:rPr>
              <a:t> et delibera </a:t>
            </a:r>
            <a:r>
              <a:rPr lang="it-IT" sz="4000" dirty="0" err="1">
                <a:solidFill>
                  <a:schemeClr val="bg1"/>
                </a:solidFill>
              </a:rPr>
              <a:t>lorem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ipsum</a:t>
            </a:r>
            <a:r>
              <a:rPr lang="it-IT" sz="4000" dirty="0">
                <a:solidFill>
                  <a:schemeClr val="bg1"/>
                </a:solidFill>
              </a:rPr>
              <a:t> dolor </a:t>
            </a:r>
            <a:r>
              <a:rPr lang="it-IT" sz="4000" dirty="0" err="1">
                <a:solidFill>
                  <a:schemeClr val="bg1"/>
                </a:solidFill>
              </a:rPr>
              <a:t>sit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amet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consectur</a:t>
            </a:r>
            <a:r>
              <a:rPr lang="it-IT" sz="4000" dirty="0">
                <a:solidFill>
                  <a:schemeClr val="bg1"/>
                </a:solidFill>
              </a:rPr>
              <a:t> </a:t>
            </a:r>
            <a:r>
              <a:rPr lang="it-IT" sz="4000" dirty="0" err="1">
                <a:solidFill>
                  <a:schemeClr val="bg1"/>
                </a:solidFill>
              </a:rPr>
              <a:t>adesciping</a:t>
            </a:r>
            <a:endParaRPr lang="it-IT" sz="4000" dirty="0">
              <a:solidFill>
                <a:schemeClr val="bg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2253608" y="34689333"/>
            <a:ext cx="7719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email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F2A36EC-14C4-BE4F-BFD4-8A86FC30A984}"/>
              </a:ext>
            </a:extLst>
          </p:cNvPr>
          <p:cNvSpPr txBox="1"/>
          <p:nvPr/>
        </p:nvSpPr>
        <p:spPr>
          <a:xfrm>
            <a:off x="1222910" y="33401553"/>
            <a:ext cx="17877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Name </a:t>
            </a:r>
            <a:r>
              <a:rPr lang="it-IT" sz="2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Surname</a:t>
            </a:r>
            <a:endParaRPr lang="it-IT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8F6DDF3-E318-D045-9E39-DFE857F0E93E}"/>
              </a:ext>
            </a:extLst>
          </p:cNvPr>
          <p:cNvSpPr txBox="1"/>
          <p:nvPr/>
        </p:nvSpPr>
        <p:spPr>
          <a:xfrm>
            <a:off x="10666809" y="34704323"/>
            <a:ext cx="7402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+39 000 00 00 000 </a:t>
            </a:r>
          </a:p>
        </p:txBody>
      </p:sp>
    </p:spTree>
    <p:extLst>
      <p:ext uri="{BB962C8B-B14F-4D97-AF65-F5344CB8AC3E}">
        <p14:creationId xmlns:p14="http://schemas.microsoft.com/office/powerpoint/2010/main" val="40791421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33</Words>
  <Application>Microsoft Macintosh PowerPoint</Application>
  <PresentationFormat>Personalizzato</PresentationFormat>
  <Paragraphs>8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Paolo Gares - up! srl</dc:creator>
  <cp:lastModifiedBy>Marco Cordiani</cp:lastModifiedBy>
  <cp:revision>20</cp:revision>
  <cp:lastPrinted>2024-09-22T16:59:59Z</cp:lastPrinted>
  <dcterms:created xsi:type="dcterms:W3CDTF">2016-09-23T15:42:25Z</dcterms:created>
  <dcterms:modified xsi:type="dcterms:W3CDTF">2024-10-05T13:48:33Z</dcterms:modified>
</cp:coreProperties>
</file>