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90" r:id="rId3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D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70"/>
    <p:restoredTop sz="94626"/>
  </p:normalViewPr>
  <p:slideViewPr>
    <p:cSldViewPr snapToGrid="0" snapToObjects="1">
      <p:cViewPr varScale="1">
        <p:scale>
          <a:sx n="161" d="100"/>
          <a:sy n="161" d="100"/>
        </p:scale>
        <p:origin x="240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1" d="100"/>
          <a:sy n="131" d="100"/>
        </p:scale>
        <p:origin x="47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F3C9E-4178-2640-879E-95BFFC3E149F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332B3-6661-D944-9A99-1C043D6E54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933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C071-A66C-264E-851D-AD2B49F9732D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8FC5A-7469-F944-9898-6415936BE1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51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93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72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21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6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79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52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63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1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13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8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29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7A5CF-58D4-D647-AEA4-101D41CF94E6}" type="datetimeFigureOut">
              <a:rPr lang="it-IT" smtClean="0"/>
              <a:t>05/10/24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6A391-67FD-C945-A810-1C7800C0B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46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1BE3898-5F9A-1B34-C231-B42889222C1D}"/>
              </a:ext>
            </a:extLst>
          </p:cNvPr>
          <p:cNvSpPr txBox="1"/>
          <p:nvPr/>
        </p:nvSpPr>
        <p:spPr>
          <a:xfrm>
            <a:off x="0" y="1257866"/>
            <a:ext cx="9143999" cy="441192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 algn="ctr"/>
            <a:r>
              <a:rPr lang="it-IT" sz="3500" b="1" u="none" strike="noStrike" spc="-10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Title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CC028C2-0998-473D-CA47-0BAB2AC1188F}"/>
              </a:ext>
            </a:extLst>
          </p:cNvPr>
          <p:cNvSpPr txBox="1"/>
          <p:nvPr/>
        </p:nvSpPr>
        <p:spPr>
          <a:xfrm>
            <a:off x="0" y="1828808"/>
            <a:ext cx="9143999" cy="441192"/>
          </a:xfrm>
          <a:prstGeom prst="rect">
            <a:avLst/>
          </a:prstGeom>
          <a:noFill/>
        </p:spPr>
        <p:txBody>
          <a:bodyPr wrap="square" lIns="72000" rIns="72000" rtlCol="0">
            <a:noAutofit/>
          </a:bodyPr>
          <a:lstStyle/>
          <a:p>
            <a:pPr algn="ctr"/>
            <a:r>
              <a:rPr lang="it-IT" sz="3000" b="1" u="none" strike="noStrike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Speaker</a:t>
            </a:r>
          </a:p>
        </p:txBody>
      </p:sp>
    </p:spTree>
    <p:extLst>
      <p:ext uri="{BB962C8B-B14F-4D97-AF65-F5344CB8AC3E}">
        <p14:creationId xmlns:p14="http://schemas.microsoft.com/office/powerpoint/2010/main" val="56642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204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</Words>
  <Application>Microsoft Macintosh PowerPoint</Application>
  <PresentationFormat>Presentazione su schermo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Paul</dc:creator>
  <cp:lastModifiedBy>Marco Cordiani</cp:lastModifiedBy>
  <cp:revision>40</cp:revision>
  <dcterms:created xsi:type="dcterms:W3CDTF">2014-03-05T21:32:29Z</dcterms:created>
  <dcterms:modified xsi:type="dcterms:W3CDTF">2024-10-05T15:53:59Z</dcterms:modified>
</cp:coreProperties>
</file>